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68858" y="836000"/>
            <a:ext cx="8520600" cy="2052600"/>
          </a:xfrm>
          <a:prstGeom prst="rect">
            <a:avLst/>
          </a:prstGeom>
          <a:solidFill>
            <a:srgbClr val="F3F3F3"/>
          </a:solidFill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Forms/Color Project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Oval(shrubs)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0" y="110582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Name:Texas Sage                                Common Name:Boxwood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Name:Leucophyllum frutescens        Scientific Name:Buxus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 high amount                                                       Sun:high amount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Water:low amount                                                 Water: average water 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5649" y="2208325"/>
            <a:ext cx="1956476" cy="9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2000" y="2026075"/>
            <a:ext cx="1047650" cy="98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Upright (tree)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241725" y="101772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Afghan pine                    Common Name: Arizona cypress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Name:Pinus brutia                      Scientific name:Cupressus Arizonica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Sun:high amount                                          Sun: High amount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 low                                                    Water:low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0758" y="2517750"/>
            <a:ext cx="1005192" cy="12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0926" y="2342251"/>
            <a:ext cx="1301278" cy="975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Upright (shrub)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name:Dwarf Burford Holly              Common name: red barberry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name:Ilex cornuta                        Scientific nambe:</a:t>
            </a:r>
            <a:r>
              <a:rPr lang="en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Berberis Thunbergii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Sun:Large amounts                                      Sun:Large amounts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Water:medium                                               Water: regularly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800" y="2889000"/>
            <a:ext cx="823500" cy="8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4050" y="2828250"/>
            <a:ext cx="1602000" cy="120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complimentary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Pittosporum                         Common Name: red barberry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 Pittosporum tobira                Scientific name:</a:t>
            </a:r>
            <a:r>
              <a:rPr lang="en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Berberis Thunbergii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Sun:partial sun                                                Sun: Full sun or part shade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 regularly                                               Water:regularly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000" y="2226575"/>
            <a:ext cx="1607401" cy="10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8994" y="2287319"/>
            <a:ext cx="913700" cy="121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complimentary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195100" y="110582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yellow lantana                        Common name:purple loropetalum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 Lantana Camara                    Scientific name:Hamamelidaceae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 High amounts                                           Sun: medium amounts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 low                                                       Water: medium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6498" y="2314675"/>
            <a:ext cx="1416675" cy="79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0750" y="2591375"/>
            <a:ext cx="950925" cy="67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Triadic 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7621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Daylily                                      Common Name:purple loropetalum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</a:t>
            </a:r>
            <a:r>
              <a:rPr lang="en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Hemerocallis lilioasphodelus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   Scientific Name:</a:t>
            </a: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Hamamelidaceae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 High amounts                                                          Sun:high amounts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Water:medium                                                               Water:medium</a:t>
            </a:r>
          </a:p>
        </p:txBody>
      </p:sp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9500" y="2798850"/>
            <a:ext cx="1004075" cy="10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745" y="2781932"/>
            <a:ext cx="1559675" cy="10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Triadic continued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dwarf yaupon holly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Loropetalum chinense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Sun:High amounts of sunlight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solidFill>
                  <a:srgbClr val="66666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Water:medium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6700" y="2659500"/>
            <a:ext cx="1834550" cy="183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Analogous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orange lantana                  Common Name: Daylilies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</a:t>
            </a:r>
            <a:r>
              <a:rPr lang="en">
                <a:solidFill>
                  <a:srgbClr val="66666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Lantana camara     </a:t>
            </a:r>
            <a:r>
              <a:rPr lang="en" i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       </a:t>
            </a:r>
            <a:r>
              <a:rPr lang="en">
                <a:solidFill>
                  <a:srgbClr val="66666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Scientific name: </a:t>
            </a:r>
            <a:r>
              <a:rPr lang="en" sz="14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Hemerocallis lilioasphodelus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 High Amount                                         Sun: high amount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 low                                                    Water: medium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417" y="2624875"/>
            <a:ext cx="970734" cy="6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9075" y="2275562"/>
            <a:ext cx="1559599" cy="117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Analogous continued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sunshine ligustrum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</a:t>
            </a:r>
            <a:r>
              <a:rPr lang="en">
                <a:solidFill>
                  <a:srgbClr val="66666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Ligustrum sinense</a:t>
            </a:r>
            <a:r>
              <a:rPr lang="en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 high amount</a:t>
            </a:r>
          </a:p>
          <a:p>
            <a:pPr marL="0" lvl="0" indent="-6985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 Low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225" y="2173500"/>
            <a:ext cx="834175" cy="148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Monochromatic</a:t>
            </a:r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hydrangea                          Common Name:vitex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Name:Hydrangea Macrophylla      Scientific Name:</a:t>
            </a:r>
            <a:r>
              <a:rPr lang="en" sz="1400" b="1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Vitex agnus-castus</a:t>
            </a:r>
            <a:r>
              <a:rPr lang="en" sz="1400" b="1">
                <a:solidFill>
                  <a:srgbClr val="66666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L.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Sun:low amount                                               Sun: full sun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 high amount                                            Water:low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775" y="2301750"/>
            <a:ext cx="1628426" cy="103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750" y="3244850"/>
            <a:ext cx="1686325" cy="107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3357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Round Form (Trees)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40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Shumard Red Oak                Common Name: Live oak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 Quercus shumardii               Scientific Name: Quercus virginiana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 low amounts                                         Water: moderate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 high amounts.                                           Sun: Large amounts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                                                                  </a:t>
            </a:r>
          </a:p>
        </p:txBody>
      </p:sp>
      <p:cxnSp>
        <p:nvCxnSpPr>
          <p:cNvPr id="62" name="Shape 62"/>
          <p:cNvCxnSpPr>
            <a:stCxn id="60" idx="0"/>
          </p:cNvCxnSpPr>
          <p:nvPr/>
        </p:nvCxnSpPr>
        <p:spPr>
          <a:xfrm>
            <a:off x="4572000" y="433575"/>
            <a:ext cx="35100" cy="472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4250" y="2742700"/>
            <a:ext cx="1667700" cy="15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1424" y="3233250"/>
            <a:ext cx="1472775" cy="86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Monochromatic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230700" y="105122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texas mountain laurel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</a:t>
            </a:r>
            <a:r>
              <a:rPr lang="en" sz="1150" b="1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Kalmia latifolia</a:t>
            </a:r>
            <a:r>
              <a:rPr lang="en" sz="1150" b="1">
                <a:solidFill>
                  <a:srgbClr val="66666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L.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Sun:large amounts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Water:low</a:t>
            </a:r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2500" y="2171225"/>
            <a:ext cx="1759174" cy="13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Round Form (shrubs)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183400" y="1164150"/>
            <a:ext cx="8520600" cy="3874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Dwarf Yaupon Holly               Common Name:Abelia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Name:Ilex vomitoria                          Scientific name:Abelia x grandiflora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 High amounts                                          Sun:Moderate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Water:Low amounts                                         Water:average</a:t>
            </a:r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900" y="2187000"/>
            <a:ext cx="1166675" cy="11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3099" y="2247750"/>
            <a:ext cx="1203100" cy="90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Conical form (Trees)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Southern red cedar           Common Name:Bald Cypress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Name:Cedrus                         Scientific Name:Taxodium distichum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 High amounts                                 Sun: High amounts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 low  amounts                               Water: medium </a:t>
            </a: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Conical Form (shrubs)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Name:Japanese yew                  Common Name:Spartan juniper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Name:Taxus cuspidata                Scientific Name:Juniperus chinensis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 high amounts                                      Sun:high amounts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Water:moderate water                                Water:Low amounts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6450" y="3098250"/>
            <a:ext cx="974999" cy="14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6570" y="2585250"/>
            <a:ext cx="1017375" cy="13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Horizontal  (shrubs)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Name:Ice blue juniper                 Common Name: Plum Yew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name:Juniperus                           Scientific name:</a:t>
            </a: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Cephalotaxus  Harringtonia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                      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Sun:Full sun or light shade                         Sun:low amounts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Water:moderate                                            Water:moderate</a:t>
            </a: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00" y="2692572"/>
            <a:ext cx="1669924" cy="10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502" y="2455425"/>
            <a:ext cx="1962525" cy="130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Weeping Form(trees)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Weeping Willow                  Common Name:Camperdown elm            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 Salix babylonica                  Scientific Name:Ulmus glabra            '       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 Medium amounts                                   Sun:High amounts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 moderate                                            Water:moderate</a:t>
            </a:r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001" y="2764725"/>
            <a:ext cx="1179350" cy="116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6250" y="2501600"/>
            <a:ext cx="962725" cy="124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Weeping Form(shrubs)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125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Name:weeping Japanese maple     Common Name: Coles prostrate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 Acer Palmatum                    Scientific Name:Cole's Prostrate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Sun:Medium amount of son                            Sun: high amounts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Water:regularly                                                Water:Regularly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8253" y="2863250"/>
            <a:ext cx="1495325" cy="11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7000" y="2751575"/>
            <a:ext cx="1258450" cy="86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Oval form (trees)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265025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Common Name: southern live oak                  Common Name: Magnolia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Scientific Name:Quercus virginiana               Scientific name:Magnolia grandiflora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Sun:medium amount                                              Sun:high amount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Water: low amounts                                          Water:regular watering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7578" y="2316200"/>
            <a:ext cx="1204096" cy="181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4250" y="2570678"/>
            <a:ext cx="1555125" cy="15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523</Words>
  <Application>Microsoft Office PowerPoint</Application>
  <PresentationFormat>On-screen Show (16:9)</PresentationFormat>
  <Paragraphs>97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Times New Roman</vt:lpstr>
      <vt:lpstr>Simple Light</vt:lpstr>
      <vt:lpstr>Forms/Color Project</vt:lpstr>
      <vt:lpstr>Round Form (Trees)</vt:lpstr>
      <vt:lpstr>Round Form (shrubs)</vt:lpstr>
      <vt:lpstr>Conical form (Trees)</vt:lpstr>
      <vt:lpstr>Conical Form (shrubs)</vt:lpstr>
      <vt:lpstr>Horizontal  (shrubs)</vt:lpstr>
      <vt:lpstr>Weeping Form(trees)</vt:lpstr>
      <vt:lpstr>Weeping Form(shrubs)</vt:lpstr>
      <vt:lpstr>Oval form (trees)</vt:lpstr>
      <vt:lpstr>Oval(shrubs)</vt:lpstr>
      <vt:lpstr>Upright (tree)</vt:lpstr>
      <vt:lpstr>Upright (shrub)</vt:lpstr>
      <vt:lpstr>complimentary</vt:lpstr>
      <vt:lpstr>complimentary</vt:lpstr>
      <vt:lpstr>Triadic </vt:lpstr>
      <vt:lpstr>Triadic continued</vt:lpstr>
      <vt:lpstr>Analogous</vt:lpstr>
      <vt:lpstr>Analogous continued</vt:lpstr>
      <vt:lpstr>Monochromatic</vt:lpstr>
      <vt:lpstr>Monochromatic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Forms/Color Project</dc:title>
  <dc:creator>Joseph Molina</dc:creator>
  <cp:lastModifiedBy>Joseph Molina</cp:lastModifiedBy>
  <cp:revision>1</cp:revision>
  <dcterms:modified xsi:type="dcterms:W3CDTF">2017-12-12T15:21:10Z</dcterms:modified>
</cp:coreProperties>
</file>